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B85FF-4A88-4616-ACE4-310EF7A69CA1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137D08-B516-42A1-93B7-9BD503A2956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19CE4-636D-49A8-90BD-FE20F02A00A2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3F5533-B7EF-4103-923C-B615345BB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F5533-B7EF-4103-923C-B615345BB5B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typ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typ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typ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typ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typ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typ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typ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typ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typ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typ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1" name="typ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B169F-B1E7-4105-B998-F8B58D03E45D}" type="datetimeFigureOut">
              <a:rPr lang="en-US" smtClean="0"/>
              <a:pPr/>
              <a:t>8/26/2010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9C3C4-8DDF-4BF3-B83E-61218AF74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type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JOURNALISM</a:t>
            </a:r>
            <a:br>
              <a:rPr lang="en-US" dirty="0" smtClean="0"/>
            </a:br>
            <a:r>
              <a:rPr lang="en-US" dirty="0" smtClean="0"/>
              <a:t>Chapter 1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Objectivity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Lack of personal feelings or bias</a:t>
            </a:r>
          </a:p>
          <a:p>
            <a:r>
              <a:rPr lang="en-US" dirty="0" smtClean="0"/>
              <a:t>Be fair, balanced and objective</a:t>
            </a:r>
          </a:p>
          <a:p>
            <a:pPr lvl="1"/>
            <a:r>
              <a:rPr lang="en-US" dirty="0" smtClean="0"/>
              <a:t>Give each side its chance to be heard.  What is the minority view?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First Amendment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Amendment to the U.S. Constitution that provides a right to free speech and a free press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Journalism as a Spotlight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agenda for public issues by </a:t>
            </a:r>
          </a:p>
          <a:p>
            <a:pPr lvl="1"/>
            <a:r>
              <a:rPr lang="en-US" dirty="0" smtClean="0"/>
              <a:t>choosing to cover certain stories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Giving priority or prominence</a:t>
            </a:r>
          </a:p>
          <a:p>
            <a:pPr lvl="2"/>
            <a:r>
              <a:rPr lang="en-US" dirty="0" smtClean="0"/>
              <a:t>Placing certain stories on front page or at the beginning of broadcasts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Journalism as a Spotlight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Provide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Act as a Lookout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Journalism as a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Scores</a:t>
            </a:r>
          </a:p>
          <a:p>
            <a:r>
              <a:rPr lang="en-US" dirty="0" smtClean="0"/>
              <a:t>Weather forecasts</a:t>
            </a:r>
          </a:p>
          <a:p>
            <a:r>
              <a:rPr lang="en-US" dirty="0" smtClean="0"/>
              <a:t>Classified Ads</a:t>
            </a:r>
          </a:p>
          <a:p>
            <a:r>
              <a:rPr lang="en-US" dirty="0" smtClean="0"/>
              <a:t>Governmental Budgets</a:t>
            </a:r>
          </a:p>
          <a:p>
            <a:r>
              <a:rPr lang="en-US" dirty="0" smtClean="0"/>
              <a:t>Current Mortgage Rates</a:t>
            </a:r>
          </a:p>
          <a:p>
            <a:r>
              <a:rPr lang="en-US" dirty="0" smtClean="0"/>
              <a:t>Maps</a:t>
            </a:r>
          </a:p>
          <a:p>
            <a:r>
              <a:rPr lang="en-US" dirty="0" smtClean="0"/>
              <a:t>Carts and Graphs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Commentary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Personal view offered in a radio or TV program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Journalism as an Open Forum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 to share thoughts and ideas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Public Journalism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Style of journalism that seeks to revitalize public life and to promote a sense among members of the public that their institutions actually belong to them.</a:t>
            </a:r>
          </a:p>
          <a:p>
            <a:r>
              <a:rPr lang="en-US" dirty="0" smtClean="0"/>
              <a:t>What do ordinary people think of the issues discussed in the media?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Journalism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gathering and reporting of the news</a:t>
            </a:r>
            <a:r>
              <a:rPr lang="en-US" dirty="0"/>
              <a:t> </a:t>
            </a:r>
            <a:r>
              <a:rPr lang="en-US" dirty="0" smtClean="0"/>
              <a:t>or THE SEARCH for TRUTH</a:t>
            </a:r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Journalist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Person who gathers and reports the news</a:t>
            </a:r>
          </a:p>
          <a:p>
            <a:pPr lvl="1"/>
            <a:r>
              <a:rPr lang="en-US" dirty="0" smtClean="0"/>
              <a:t>Reporters </a:t>
            </a:r>
          </a:p>
          <a:p>
            <a:pPr lvl="1"/>
            <a:r>
              <a:rPr lang="en-US" dirty="0" smtClean="0"/>
              <a:t>TV anchors</a:t>
            </a:r>
          </a:p>
          <a:p>
            <a:pPr lvl="1"/>
            <a:r>
              <a:rPr lang="en-US" dirty="0" smtClean="0"/>
              <a:t>Radio </a:t>
            </a:r>
            <a:r>
              <a:rPr lang="en-US" dirty="0" smtClean="0"/>
              <a:t>Correspondents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Journalist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Person who provides the financial, managerial and technical support that is necessary to transmit the news </a:t>
            </a:r>
          </a:p>
          <a:p>
            <a:pPr lvl="1"/>
            <a:r>
              <a:rPr lang="en-US" dirty="0" smtClean="0"/>
              <a:t>Publishers</a:t>
            </a:r>
          </a:p>
          <a:p>
            <a:pPr lvl="1"/>
            <a:r>
              <a:rPr lang="en-US" dirty="0" smtClean="0"/>
              <a:t>Station Owners</a:t>
            </a:r>
          </a:p>
          <a:p>
            <a:pPr lvl="1"/>
            <a:r>
              <a:rPr lang="en-US" dirty="0" smtClean="0"/>
              <a:t>Directors</a:t>
            </a:r>
          </a:p>
          <a:p>
            <a:pPr lvl="1"/>
            <a:r>
              <a:rPr lang="en-US" dirty="0" smtClean="0"/>
              <a:t>Camera Operators</a:t>
            </a:r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JOURNALISTS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Four-fifths of what the average person learns about the world “comes filtered through the observations of a journalist.”  </a:t>
            </a:r>
            <a:r>
              <a:rPr lang="en-US" sz="2400" dirty="0" smtClean="0"/>
              <a:t>-- Howard K. Smith</a:t>
            </a:r>
          </a:p>
          <a:p>
            <a:r>
              <a:rPr lang="en-US" dirty="0" smtClean="0"/>
              <a:t>Shape the perception of reality</a:t>
            </a:r>
          </a:p>
          <a:p>
            <a:r>
              <a:rPr lang="en-US" dirty="0" smtClean="0"/>
              <a:t>Must be truthful, fair, and ethical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3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Weekly Newspapers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Published once a week</a:t>
            </a:r>
          </a:p>
          <a:p>
            <a:r>
              <a:rPr lang="en-US" dirty="0" smtClean="0"/>
              <a:t>Connects small communities</a:t>
            </a:r>
          </a:p>
          <a:p>
            <a:r>
              <a:rPr lang="en-US" dirty="0" smtClean="0"/>
              <a:t>Thriving</a:t>
            </a:r>
          </a:p>
          <a:p>
            <a:r>
              <a:rPr lang="en-US" dirty="0" smtClean="0"/>
              <a:t>Cheaper price</a:t>
            </a:r>
          </a:p>
          <a:p>
            <a:r>
              <a:rPr lang="en-US" dirty="0" smtClean="0"/>
              <a:t>Cover day-to-day activities</a:t>
            </a:r>
          </a:p>
          <a:p>
            <a:r>
              <a:rPr lang="en-US" dirty="0" smtClean="0"/>
              <a:t>Readers know what their neighbors are doing.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Newspapers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Published once a day</a:t>
            </a:r>
          </a:p>
          <a:p>
            <a:r>
              <a:rPr lang="en-US" dirty="0" smtClean="0"/>
              <a:t>Connects large towns, cities and statewide communities</a:t>
            </a:r>
          </a:p>
          <a:p>
            <a:r>
              <a:rPr lang="en-US" dirty="0" smtClean="0"/>
              <a:t>Struggling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sndAc>
      <p:stSnd>
        <p:snd r:embed="rId3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Credibility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Degree to which public believes what it reads and hears</a:t>
            </a:r>
          </a:p>
          <a:p>
            <a:r>
              <a:rPr lang="en-US" dirty="0" smtClean="0"/>
              <a:t>Price for being wrong = NO ONE LISTENS!</a:t>
            </a:r>
          </a:p>
          <a:p>
            <a:r>
              <a:rPr lang="en-US" dirty="0" smtClean="0"/>
              <a:t>Always double-check for accuracy.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 for accuracy</a:t>
            </a:r>
          </a:p>
          <a:p>
            <a:r>
              <a:rPr lang="en-US" dirty="0" smtClean="0"/>
              <a:t>Find two or more people to confirm information.</a:t>
            </a:r>
          </a:p>
          <a:p>
            <a:r>
              <a:rPr lang="en-US" dirty="0" smtClean="0"/>
              <a:t>Does the press get in the way society solving its problems?</a:t>
            </a:r>
          </a:p>
          <a:p>
            <a:r>
              <a:rPr lang="en-US" dirty="0" smtClean="0"/>
              <a:t>Is it fair to compare the news media to politicians?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359</Words>
  <Application>Microsoft Office PowerPoint</Application>
  <PresentationFormat>On-screen Show (4:3)</PresentationFormat>
  <Paragraphs>70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JOURNALISM Chapter 1 </vt:lpstr>
      <vt:lpstr>Journalism</vt:lpstr>
      <vt:lpstr>Journalist</vt:lpstr>
      <vt:lpstr>Journalist</vt:lpstr>
      <vt:lpstr>JOURNALISTS</vt:lpstr>
      <vt:lpstr>Weekly Newspapers</vt:lpstr>
      <vt:lpstr>Daily Newspapers</vt:lpstr>
      <vt:lpstr>Credibility</vt:lpstr>
      <vt:lpstr>Verify</vt:lpstr>
      <vt:lpstr>Objectivity</vt:lpstr>
      <vt:lpstr>First Amendment</vt:lpstr>
      <vt:lpstr>Journalism as a Spotlight</vt:lpstr>
      <vt:lpstr>Journalism as a Spotlight</vt:lpstr>
      <vt:lpstr>Journalism as a Database</vt:lpstr>
      <vt:lpstr>Commentary</vt:lpstr>
      <vt:lpstr>Journalism as an Open Forum</vt:lpstr>
      <vt:lpstr>Public Journalism</vt:lpstr>
    </vt:vector>
  </TitlesOfParts>
  <Company>aasd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JOURNALISM Chapter 1 </dc:title>
  <dc:creator>paganil</dc:creator>
  <cp:lastModifiedBy>paganil</cp:lastModifiedBy>
  <cp:revision>15</cp:revision>
  <dcterms:created xsi:type="dcterms:W3CDTF">2010-08-26T01:43:20Z</dcterms:created>
  <dcterms:modified xsi:type="dcterms:W3CDTF">2010-08-26T20:46:40Z</dcterms:modified>
</cp:coreProperties>
</file>